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4"/>
  </p:handoutMasterIdLst>
  <p:sldIdLst>
    <p:sldId id="261" r:id="rId2"/>
    <p:sldId id="257" r:id="rId3"/>
    <p:sldId id="262" r:id="rId4"/>
    <p:sldId id="264" r:id="rId5"/>
    <p:sldId id="263" r:id="rId6"/>
    <p:sldId id="266" r:id="rId7"/>
    <p:sldId id="265" r:id="rId8"/>
    <p:sldId id="268" r:id="rId9"/>
    <p:sldId id="269" r:id="rId10"/>
    <p:sldId id="270" r:id="rId11"/>
    <p:sldId id="271" r:id="rId12"/>
    <p:sldId id="272" r:id="rId13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78" y="5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109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colò Balestrieri" userId="7a60089a59bd927c" providerId="LiveId" clId="{FEBBCF48-AE01-42BE-AEA5-27E5AB795CD9}"/>
    <pc:docChg chg="undo custSel addSld delSld modSld">
      <pc:chgData name="Niccolò Balestrieri" userId="7a60089a59bd927c" providerId="LiveId" clId="{FEBBCF48-AE01-42BE-AEA5-27E5AB795CD9}" dt="2023-03-08T11:57:54.553" v="1359" actId="14100"/>
      <pc:docMkLst>
        <pc:docMk/>
      </pc:docMkLst>
      <pc:sldChg chg="addSp delSp modSp mod">
        <pc:chgData name="Niccolò Balestrieri" userId="7a60089a59bd927c" providerId="LiveId" clId="{FEBBCF48-AE01-42BE-AEA5-27E5AB795CD9}" dt="2023-03-08T11:02:33.700" v="1146" actId="123"/>
        <pc:sldMkLst>
          <pc:docMk/>
          <pc:sldMk cId="3383649683" sldId="257"/>
        </pc:sldMkLst>
        <pc:spChg chg="add del mod">
          <ac:chgData name="Niccolò Balestrieri" userId="7a60089a59bd927c" providerId="LiveId" clId="{FEBBCF48-AE01-42BE-AEA5-27E5AB795CD9}" dt="2023-03-08T11:02:33.700" v="1146" actId="123"/>
          <ac:spMkLst>
            <pc:docMk/>
            <pc:sldMk cId="3383649683" sldId="257"/>
            <ac:spMk id="3" creationId="{00000000-0000-0000-0000-000000000000}"/>
          </ac:spMkLst>
        </pc:spChg>
        <pc:spChg chg="add del mod">
          <ac:chgData name="Niccolò Balestrieri" userId="7a60089a59bd927c" providerId="LiveId" clId="{FEBBCF48-AE01-42BE-AEA5-27E5AB795CD9}" dt="2023-03-07T14:56:56.057" v="1"/>
          <ac:spMkLst>
            <pc:docMk/>
            <pc:sldMk cId="3383649683" sldId="257"/>
            <ac:spMk id="4" creationId="{AB1F4A84-0ABD-88D1-4826-C2D8BD77776D}"/>
          </ac:spMkLst>
        </pc:spChg>
        <pc:spChg chg="add del mod">
          <ac:chgData name="Niccolò Balestrieri" userId="7a60089a59bd927c" providerId="LiveId" clId="{FEBBCF48-AE01-42BE-AEA5-27E5AB795CD9}" dt="2023-03-07T14:57:27.421" v="9"/>
          <ac:spMkLst>
            <pc:docMk/>
            <pc:sldMk cId="3383649683" sldId="257"/>
            <ac:spMk id="5" creationId="{644D881F-26B3-7775-7373-24D8BFD52CEB}"/>
          </ac:spMkLst>
        </pc:spChg>
        <pc:picChg chg="add mod">
          <ac:chgData name="Niccolò Balestrieri" userId="7a60089a59bd927c" providerId="LiveId" clId="{FEBBCF48-AE01-42BE-AEA5-27E5AB795CD9}" dt="2023-03-07T15:07:48.314" v="103" actId="1076"/>
          <ac:picMkLst>
            <pc:docMk/>
            <pc:sldMk cId="3383649683" sldId="257"/>
            <ac:picMk id="7" creationId="{FE50DA67-5477-71D7-04B8-1CB3055400DD}"/>
          </ac:picMkLst>
        </pc:picChg>
      </pc:sldChg>
      <pc:sldChg chg="addSp modSp mod">
        <pc:chgData name="Niccolò Balestrieri" userId="7a60089a59bd927c" providerId="LiveId" clId="{FEBBCF48-AE01-42BE-AEA5-27E5AB795CD9}" dt="2023-03-08T11:02:29.016" v="1145" actId="123"/>
        <pc:sldMkLst>
          <pc:docMk/>
          <pc:sldMk cId="3381937370" sldId="262"/>
        </pc:sldMkLst>
        <pc:spChg chg="mod">
          <ac:chgData name="Niccolò Balestrieri" userId="7a60089a59bd927c" providerId="LiveId" clId="{FEBBCF48-AE01-42BE-AEA5-27E5AB795CD9}" dt="2023-03-07T15:08:21.993" v="116" actId="404"/>
          <ac:spMkLst>
            <pc:docMk/>
            <pc:sldMk cId="3381937370" sldId="262"/>
            <ac:spMk id="2" creationId="{27EEFC0C-E459-43A1-18EA-90DB4E34D6EB}"/>
          </ac:spMkLst>
        </pc:spChg>
        <pc:spChg chg="mod">
          <ac:chgData name="Niccolò Balestrieri" userId="7a60089a59bd927c" providerId="LiveId" clId="{FEBBCF48-AE01-42BE-AEA5-27E5AB795CD9}" dt="2023-03-07T16:23:08.847" v="294" actId="20577"/>
          <ac:spMkLst>
            <pc:docMk/>
            <pc:sldMk cId="3381937370" sldId="262"/>
            <ac:spMk id="3" creationId="{C2B4D35C-4516-2421-F5EA-03D136C89F13}"/>
          </ac:spMkLst>
        </pc:spChg>
        <pc:spChg chg="add mod">
          <ac:chgData name="Niccolò Balestrieri" userId="7a60089a59bd927c" providerId="LiveId" clId="{FEBBCF48-AE01-42BE-AEA5-27E5AB795CD9}" dt="2023-03-08T11:02:29.016" v="1145" actId="123"/>
          <ac:spMkLst>
            <pc:docMk/>
            <pc:sldMk cId="3381937370" sldId="262"/>
            <ac:spMk id="6" creationId="{CC56D774-DB0C-CE3F-ABB4-6CD687BC1F0C}"/>
          </ac:spMkLst>
        </pc:spChg>
        <pc:picChg chg="add mod">
          <ac:chgData name="Niccolò Balestrieri" userId="7a60089a59bd927c" providerId="LiveId" clId="{FEBBCF48-AE01-42BE-AEA5-27E5AB795CD9}" dt="2023-03-07T15:37:05.374" v="149" actId="1076"/>
          <ac:picMkLst>
            <pc:docMk/>
            <pc:sldMk cId="3381937370" sldId="262"/>
            <ac:picMk id="5" creationId="{A1248E5A-0D37-14A5-BCA8-E4D533918E33}"/>
          </ac:picMkLst>
        </pc:picChg>
      </pc:sldChg>
      <pc:sldChg chg="addSp modSp mod">
        <pc:chgData name="Niccolò Balestrieri" userId="7a60089a59bd927c" providerId="LiveId" clId="{FEBBCF48-AE01-42BE-AEA5-27E5AB795CD9}" dt="2023-03-07T18:15:27.279" v="819" actId="1076"/>
        <pc:sldMkLst>
          <pc:docMk/>
          <pc:sldMk cId="54625484" sldId="263"/>
        </pc:sldMkLst>
        <pc:spChg chg="mod">
          <ac:chgData name="Niccolò Balestrieri" userId="7a60089a59bd927c" providerId="LiveId" clId="{FEBBCF48-AE01-42BE-AEA5-27E5AB795CD9}" dt="2023-03-07T17:37:01.303" v="464"/>
          <ac:spMkLst>
            <pc:docMk/>
            <pc:sldMk cId="54625484" sldId="263"/>
            <ac:spMk id="2" creationId="{977D0CD7-8B13-41EB-E45E-66B990304E13}"/>
          </ac:spMkLst>
        </pc:spChg>
        <pc:spChg chg="mod">
          <ac:chgData name="Niccolò Balestrieri" userId="7a60089a59bd927c" providerId="LiveId" clId="{FEBBCF48-AE01-42BE-AEA5-27E5AB795CD9}" dt="2023-03-07T18:00:38.406" v="647" actId="14100"/>
          <ac:spMkLst>
            <pc:docMk/>
            <pc:sldMk cId="54625484" sldId="263"/>
            <ac:spMk id="3" creationId="{62BE9180-E5AB-1133-3555-6CF0E4FCD05A}"/>
          </ac:spMkLst>
        </pc:spChg>
        <pc:spChg chg="add mod">
          <ac:chgData name="Niccolò Balestrieri" userId="7a60089a59bd927c" providerId="LiveId" clId="{FEBBCF48-AE01-42BE-AEA5-27E5AB795CD9}" dt="2023-03-07T18:13:36.144" v="768" actId="14100"/>
          <ac:spMkLst>
            <pc:docMk/>
            <pc:sldMk cId="54625484" sldId="263"/>
            <ac:spMk id="4" creationId="{79EE44A4-1C9D-2BC5-B58C-86D0FA8ADC27}"/>
          </ac:spMkLst>
        </pc:spChg>
        <pc:spChg chg="add mod">
          <ac:chgData name="Niccolò Balestrieri" userId="7a60089a59bd927c" providerId="LiveId" clId="{FEBBCF48-AE01-42BE-AEA5-27E5AB795CD9}" dt="2023-03-07T18:15:27.279" v="819" actId="1076"/>
          <ac:spMkLst>
            <pc:docMk/>
            <pc:sldMk cId="54625484" sldId="263"/>
            <ac:spMk id="7" creationId="{4122E6A6-9798-B550-F81F-2A296152783D}"/>
          </ac:spMkLst>
        </pc:spChg>
        <pc:picChg chg="add mod">
          <ac:chgData name="Niccolò Balestrieri" userId="7a60089a59bd927c" providerId="LiveId" clId="{FEBBCF48-AE01-42BE-AEA5-27E5AB795CD9}" dt="2023-03-07T18:13:04.301" v="762" actId="1076"/>
          <ac:picMkLst>
            <pc:docMk/>
            <pc:sldMk cId="54625484" sldId="263"/>
            <ac:picMk id="6" creationId="{E9392189-FA72-9BE3-485B-35378A578B5F}"/>
          </ac:picMkLst>
        </pc:picChg>
      </pc:sldChg>
      <pc:sldChg chg="addSp delSp modSp mod">
        <pc:chgData name="Niccolò Balestrieri" userId="7a60089a59bd927c" providerId="LiveId" clId="{FEBBCF48-AE01-42BE-AEA5-27E5AB795CD9}" dt="2023-03-08T11:02:23.665" v="1144" actId="123"/>
        <pc:sldMkLst>
          <pc:docMk/>
          <pc:sldMk cId="426692803" sldId="264"/>
        </pc:sldMkLst>
        <pc:spChg chg="mod">
          <ac:chgData name="Niccolò Balestrieri" userId="7a60089a59bd927c" providerId="LiveId" clId="{FEBBCF48-AE01-42BE-AEA5-27E5AB795CD9}" dt="2023-03-07T15:55:44.452" v="283" actId="113"/>
          <ac:spMkLst>
            <pc:docMk/>
            <pc:sldMk cId="426692803" sldId="264"/>
            <ac:spMk id="2" creationId="{205BD208-FAD5-3365-CE7F-6D82AB6CD426}"/>
          </ac:spMkLst>
        </pc:spChg>
        <pc:spChg chg="mod">
          <ac:chgData name="Niccolò Balestrieri" userId="7a60089a59bd927c" providerId="LiveId" clId="{FEBBCF48-AE01-42BE-AEA5-27E5AB795CD9}" dt="2023-03-08T11:02:23.665" v="1144" actId="123"/>
          <ac:spMkLst>
            <pc:docMk/>
            <pc:sldMk cId="426692803" sldId="264"/>
            <ac:spMk id="3" creationId="{0A27B06F-7512-BA4E-0895-89013A43F536}"/>
          </ac:spMkLst>
        </pc:spChg>
        <pc:spChg chg="add mod">
          <ac:chgData name="Niccolò Balestrieri" userId="7a60089a59bd927c" providerId="LiveId" clId="{FEBBCF48-AE01-42BE-AEA5-27E5AB795CD9}" dt="2023-03-07T16:49:11.233" v="451" actId="207"/>
          <ac:spMkLst>
            <pc:docMk/>
            <pc:sldMk cId="426692803" sldId="264"/>
            <ac:spMk id="9" creationId="{9B7F87DE-EA62-04D6-1CB5-E1504BCDD2E7}"/>
          </ac:spMkLst>
        </pc:spChg>
        <pc:picChg chg="add del mod">
          <ac:chgData name="Niccolò Balestrieri" userId="7a60089a59bd927c" providerId="LiveId" clId="{FEBBCF48-AE01-42BE-AEA5-27E5AB795CD9}" dt="2023-03-07T16:44:35.058" v="385" actId="478"/>
          <ac:picMkLst>
            <pc:docMk/>
            <pc:sldMk cId="426692803" sldId="264"/>
            <ac:picMk id="5" creationId="{5E280D87-D764-B15F-2E8D-129A39A97501}"/>
          </ac:picMkLst>
        </pc:picChg>
        <pc:picChg chg="add mod">
          <ac:chgData name="Niccolò Balestrieri" userId="7a60089a59bd927c" providerId="LiveId" clId="{FEBBCF48-AE01-42BE-AEA5-27E5AB795CD9}" dt="2023-03-07T16:49:49.523" v="457" actId="14100"/>
          <ac:picMkLst>
            <pc:docMk/>
            <pc:sldMk cId="426692803" sldId="264"/>
            <ac:picMk id="7" creationId="{FFFF9110-A650-D8D9-2851-E6CD3189FF77}"/>
          </ac:picMkLst>
        </pc:picChg>
        <pc:picChg chg="add del mod">
          <ac:chgData name="Niccolò Balestrieri" userId="7a60089a59bd927c" providerId="LiveId" clId="{FEBBCF48-AE01-42BE-AEA5-27E5AB795CD9}" dt="2023-03-07T16:46:02.017" v="401" actId="478"/>
          <ac:picMkLst>
            <pc:docMk/>
            <pc:sldMk cId="426692803" sldId="264"/>
            <ac:picMk id="8" creationId="{91C1CA2B-91CC-D7CD-D14D-F1A21F03F955}"/>
          </ac:picMkLst>
        </pc:picChg>
      </pc:sldChg>
      <pc:sldChg chg="addSp delSp modSp mod">
        <pc:chgData name="Niccolò Balestrieri" userId="7a60089a59bd927c" providerId="LiveId" clId="{FEBBCF48-AE01-42BE-AEA5-27E5AB795CD9}" dt="2023-03-08T11:02:13.046" v="1142" actId="123"/>
        <pc:sldMkLst>
          <pc:docMk/>
          <pc:sldMk cId="4214034808" sldId="265"/>
        </pc:sldMkLst>
        <pc:spChg chg="mod">
          <ac:chgData name="Niccolò Balestrieri" userId="7a60089a59bd927c" providerId="LiveId" clId="{FEBBCF48-AE01-42BE-AEA5-27E5AB795CD9}" dt="2023-03-07T19:06:19.487" v="956" actId="403"/>
          <ac:spMkLst>
            <pc:docMk/>
            <pc:sldMk cId="4214034808" sldId="265"/>
            <ac:spMk id="2" creationId="{0765CB5C-3DA3-4278-3C42-4017032908FA}"/>
          </ac:spMkLst>
        </pc:spChg>
        <pc:spChg chg="mod">
          <ac:chgData name="Niccolò Balestrieri" userId="7a60089a59bd927c" providerId="LiveId" clId="{FEBBCF48-AE01-42BE-AEA5-27E5AB795CD9}" dt="2023-03-08T11:02:13.046" v="1142" actId="123"/>
          <ac:spMkLst>
            <pc:docMk/>
            <pc:sldMk cId="4214034808" sldId="265"/>
            <ac:spMk id="3" creationId="{8619DB85-B635-B365-CE94-01D5EF494F01}"/>
          </ac:spMkLst>
        </pc:spChg>
        <pc:spChg chg="add del mod">
          <ac:chgData name="Niccolò Balestrieri" userId="7a60089a59bd927c" providerId="LiveId" clId="{FEBBCF48-AE01-42BE-AEA5-27E5AB795CD9}" dt="2023-03-07T19:07:49.790" v="1009"/>
          <ac:spMkLst>
            <pc:docMk/>
            <pc:sldMk cId="4214034808" sldId="265"/>
            <ac:spMk id="4" creationId="{006EA611-8690-C9B1-54BC-4BB764E27A56}"/>
          </ac:spMkLst>
        </pc:spChg>
        <pc:spChg chg="add del mod">
          <ac:chgData name="Niccolò Balestrieri" userId="7a60089a59bd927c" providerId="LiveId" clId="{FEBBCF48-AE01-42BE-AEA5-27E5AB795CD9}" dt="2023-03-07T19:07:49.790" v="1009"/>
          <ac:spMkLst>
            <pc:docMk/>
            <pc:sldMk cId="4214034808" sldId="265"/>
            <ac:spMk id="5" creationId="{38AD8B05-118A-0902-F1B5-9EB7DD35523C}"/>
          </ac:spMkLst>
        </pc:spChg>
        <pc:spChg chg="add del mod">
          <ac:chgData name="Niccolò Balestrieri" userId="7a60089a59bd927c" providerId="LiveId" clId="{FEBBCF48-AE01-42BE-AEA5-27E5AB795CD9}" dt="2023-03-07T19:09:02.116" v="1020" actId="2711"/>
          <ac:spMkLst>
            <pc:docMk/>
            <pc:sldMk cId="4214034808" sldId="265"/>
            <ac:spMk id="8" creationId="{4EDD8B9F-B334-35E5-BECB-B08432AAAE47}"/>
          </ac:spMkLst>
        </pc:spChg>
        <pc:spChg chg="add mod">
          <ac:chgData name="Niccolò Balestrieri" userId="7a60089a59bd927c" providerId="LiveId" clId="{FEBBCF48-AE01-42BE-AEA5-27E5AB795CD9}" dt="2023-03-07T19:09:20.759" v="1027" actId="20577"/>
          <ac:spMkLst>
            <pc:docMk/>
            <pc:sldMk cId="4214034808" sldId="265"/>
            <ac:spMk id="9" creationId="{D994BBCC-BAB0-C2AF-858B-3BE5B4F792BF}"/>
          </ac:spMkLst>
        </pc:spChg>
        <pc:picChg chg="add del mod">
          <ac:chgData name="Niccolò Balestrieri" userId="7a60089a59bd927c" providerId="LiveId" clId="{FEBBCF48-AE01-42BE-AEA5-27E5AB795CD9}" dt="2023-03-07T19:07:49.790" v="1009"/>
          <ac:picMkLst>
            <pc:docMk/>
            <pc:sldMk cId="4214034808" sldId="265"/>
            <ac:picMk id="6" creationId="{D7A11099-3CE1-7A6E-84B2-5C0305C25222}"/>
          </ac:picMkLst>
        </pc:picChg>
        <pc:picChg chg="add del mod">
          <ac:chgData name="Niccolò Balestrieri" userId="7a60089a59bd927c" providerId="LiveId" clId="{FEBBCF48-AE01-42BE-AEA5-27E5AB795CD9}" dt="2023-03-07T19:07:49.790" v="1009"/>
          <ac:picMkLst>
            <pc:docMk/>
            <pc:sldMk cId="4214034808" sldId="265"/>
            <ac:picMk id="7" creationId="{A3CCCB8B-1224-5542-D54F-3DB15C5BECCB}"/>
          </ac:picMkLst>
        </pc:picChg>
        <pc:picChg chg="add del mod">
          <ac:chgData name="Niccolò Balestrieri" userId="7a60089a59bd927c" providerId="LiveId" clId="{FEBBCF48-AE01-42BE-AEA5-27E5AB795CD9}" dt="2023-03-07T19:09:38.633" v="1031" actId="931"/>
          <ac:picMkLst>
            <pc:docMk/>
            <pc:sldMk cId="4214034808" sldId="265"/>
            <ac:picMk id="11" creationId="{21DFE483-D3CF-0340-C6F5-717B477768FE}"/>
          </ac:picMkLst>
        </pc:picChg>
        <pc:picChg chg="add del mod">
          <ac:chgData name="Niccolò Balestrieri" userId="7a60089a59bd927c" providerId="LiveId" clId="{FEBBCF48-AE01-42BE-AEA5-27E5AB795CD9}" dt="2023-03-07T19:09:38.633" v="1031" actId="931"/>
          <ac:picMkLst>
            <pc:docMk/>
            <pc:sldMk cId="4214034808" sldId="265"/>
            <ac:picMk id="13" creationId="{5ADD8EA9-80DE-39DF-E564-6E9B41FFBD83}"/>
          </ac:picMkLst>
        </pc:picChg>
        <pc:picChg chg="add mod">
          <ac:chgData name="Niccolò Balestrieri" userId="7a60089a59bd927c" providerId="LiveId" clId="{FEBBCF48-AE01-42BE-AEA5-27E5AB795CD9}" dt="2023-03-07T19:09:56.174" v="1035" actId="14100"/>
          <ac:picMkLst>
            <pc:docMk/>
            <pc:sldMk cId="4214034808" sldId="265"/>
            <ac:picMk id="15" creationId="{5733107D-27D5-F49C-0081-8FB979B17A49}"/>
          </ac:picMkLst>
        </pc:picChg>
        <pc:picChg chg="add mod">
          <ac:chgData name="Niccolò Balestrieri" userId="7a60089a59bd927c" providerId="LiveId" clId="{FEBBCF48-AE01-42BE-AEA5-27E5AB795CD9}" dt="2023-03-07T19:10:39.162" v="1043" actId="14100"/>
          <ac:picMkLst>
            <pc:docMk/>
            <pc:sldMk cId="4214034808" sldId="265"/>
            <ac:picMk id="17" creationId="{C1CB361E-56DA-93BC-F4D0-9C1A0DCC38C4}"/>
          </ac:picMkLst>
        </pc:picChg>
      </pc:sldChg>
      <pc:sldChg chg="addSp modSp mod">
        <pc:chgData name="Niccolò Balestrieri" userId="7a60089a59bd927c" providerId="LiveId" clId="{FEBBCF48-AE01-42BE-AEA5-27E5AB795CD9}" dt="2023-03-08T11:02:16.636" v="1143" actId="123"/>
        <pc:sldMkLst>
          <pc:docMk/>
          <pc:sldMk cId="3661737839" sldId="266"/>
        </pc:sldMkLst>
        <pc:spChg chg="mod">
          <ac:chgData name="Niccolò Balestrieri" userId="7a60089a59bd927c" providerId="LiveId" clId="{FEBBCF48-AE01-42BE-AEA5-27E5AB795CD9}" dt="2023-03-07T20:04:53.770" v="1089" actId="403"/>
          <ac:spMkLst>
            <pc:docMk/>
            <pc:sldMk cId="3661737839" sldId="266"/>
            <ac:spMk id="2" creationId="{88AC6E95-034B-43C1-E644-173901714ABE}"/>
          </ac:spMkLst>
        </pc:spChg>
        <pc:spChg chg="mod">
          <ac:chgData name="Niccolò Balestrieri" userId="7a60089a59bd927c" providerId="LiveId" clId="{FEBBCF48-AE01-42BE-AEA5-27E5AB795CD9}" dt="2023-03-08T11:02:16.636" v="1143" actId="123"/>
          <ac:spMkLst>
            <pc:docMk/>
            <pc:sldMk cId="3661737839" sldId="266"/>
            <ac:spMk id="3" creationId="{C452A7A1-D977-9388-0C94-4A7FEFA7F901}"/>
          </ac:spMkLst>
        </pc:spChg>
        <pc:spChg chg="add mod">
          <ac:chgData name="Niccolò Balestrieri" userId="7a60089a59bd927c" providerId="LiveId" clId="{FEBBCF48-AE01-42BE-AEA5-27E5AB795CD9}" dt="2023-03-07T19:07:08.430" v="1001" actId="1076"/>
          <ac:spMkLst>
            <pc:docMk/>
            <pc:sldMk cId="3661737839" sldId="266"/>
            <ac:spMk id="4" creationId="{3B2CD3CF-081C-1386-5204-4BFFFF1B6F46}"/>
          </ac:spMkLst>
        </pc:spChg>
        <pc:spChg chg="add mod">
          <ac:chgData name="Niccolò Balestrieri" userId="7a60089a59bd927c" providerId="LiveId" clId="{FEBBCF48-AE01-42BE-AEA5-27E5AB795CD9}" dt="2023-03-07T19:05:26.258" v="946" actId="20577"/>
          <ac:spMkLst>
            <pc:docMk/>
            <pc:sldMk cId="3661737839" sldId="266"/>
            <ac:spMk id="5" creationId="{00016B2B-411F-5BF8-DC01-EBB1BFA42305}"/>
          </ac:spMkLst>
        </pc:spChg>
        <pc:picChg chg="add mod">
          <ac:chgData name="Niccolò Balestrieri" userId="7a60089a59bd927c" providerId="LiveId" clId="{FEBBCF48-AE01-42BE-AEA5-27E5AB795CD9}" dt="2023-03-07T19:05:06.581" v="917" actId="14100"/>
          <ac:picMkLst>
            <pc:docMk/>
            <pc:sldMk cId="3661737839" sldId="266"/>
            <ac:picMk id="7" creationId="{DD623465-210D-DD5B-AF81-D7421F8970B6}"/>
          </ac:picMkLst>
        </pc:picChg>
        <pc:picChg chg="add mod">
          <ac:chgData name="Niccolò Balestrieri" userId="7a60089a59bd927c" providerId="LiveId" clId="{FEBBCF48-AE01-42BE-AEA5-27E5AB795CD9}" dt="2023-03-07T19:05:55.039" v="952" actId="14100"/>
          <ac:picMkLst>
            <pc:docMk/>
            <pc:sldMk cId="3661737839" sldId="266"/>
            <ac:picMk id="9" creationId="{24514048-26FE-BF8F-A409-180FE2725030}"/>
          </ac:picMkLst>
        </pc:picChg>
      </pc:sldChg>
      <pc:sldChg chg="new del">
        <pc:chgData name="Niccolò Balestrieri" userId="7a60089a59bd927c" providerId="LiveId" clId="{FEBBCF48-AE01-42BE-AEA5-27E5AB795CD9}" dt="2023-03-08T11:52:19.600" v="1315" actId="47"/>
        <pc:sldMkLst>
          <pc:docMk/>
          <pc:sldMk cId="1016274447" sldId="267"/>
        </pc:sldMkLst>
      </pc:sldChg>
      <pc:sldChg chg="modSp new del mod">
        <pc:chgData name="Niccolò Balestrieri" userId="7a60089a59bd927c" providerId="LiveId" clId="{FEBBCF48-AE01-42BE-AEA5-27E5AB795CD9}" dt="2023-03-07T19:13:32.472" v="1087" actId="47"/>
        <pc:sldMkLst>
          <pc:docMk/>
          <pc:sldMk cId="1484732993" sldId="267"/>
        </pc:sldMkLst>
        <pc:spChg chg="mod">
          <ac:chgData name="Niccolò Balestrieri" userId="7a60089a59bd927c" providerId="LiveId" clId="{FEBBCF48-AE01-42BE-AEA5-27E5AB795CD9}" dt="2023-03-07T19:13:09.793" v="1086" actId="20577"/>
          <ac:spMkLst>
            <pc:docMk/>
            <pc:sldMk cId="1484732993" sldId="267"/>
            <ac:spMk id="2" creationId="{5685F9D3-991A-786E-AF7C-FD538011E884}"/>
          </ac:spMkLst>
        </pc:spChg>
      </pc:sldChg>
      <pc:sldChg chg="addSp delSp modSp add mod">
        <pc:chgData name="Niccolò Balestrieri" userId="7a60089a59bd927c" providerId="LiveId" clId="{FEBBCF48-AE01-42BE-AEA5-27E5AB795CD9}" dt="2023-03-08T11:15:47.769" v="1253" actId="1076"/>
        <pc:sldMkLst>
          <pc:docMk/>
          <pc:sldMk cId="2789510418" sldId="268"/>
        </pc:sldMkLst>
        <pc:spChg chg="mod">
          <ac:chgData name="Niccolò Balestrieri" userId="7a60089a59bd927c" providerId="LiveId" clId="{FEBBCF48-AE01-42BE-AEA5-27E5AB795CD9}" dt="2023-03-08T11:02:05.914" v="1141" actId="123"/>
          <ac:spMkLst>
            <pc:docMk/>
            <pc:sldMk cId="2789510418" sldId="268"/>
            <ac:spMk id="3" creationId="{8619DB85-B635-B365-CE94-01D5EF494F01}"/>
          </ac:spMkLst>
        </pc:spChg>
        <pc:spChg chg="add del mod">
          <ac:chgData name="Niccolò Balestrieri" userId="7a60089a59bd927c" providerId="LiveId" clId="{FEBBCF48-AE01-42BE-AEA5-27E5AB795CD9}" dt="2023-03-08T11:15:40.033" v="1252" actId="14100"/>
          <ac:spMkLst>
            <pc:docMk/>
            <pc:sldMk cId="2789510418" sldId="268"/>
            <ac:spMk id="8" creationId="{4EDD8B9F-B334-35E5-BECB-B08432AAAE47}"/>
          </ac:spMkLst>
        </pc:spChg>
        <pc:spChg chg="del">
          <ac:chgData name="Niccolò Balestrieri" userId="7a60089a59bd927c" providerId="LiveId" clId="{FEBBCF48-AE01-42BE-AEA5-27E5AB795CD9}" dt="2023-03-08T10:55:10.459" v="1135" actId="21"/>
          <ac:spMkLst>
            <pc:docMk/>
            <pc:sldMk cId="2789510418" sldId="268"/>
            <ac:spMk id="9" creationId="{D994BBCC-BAB0-C2AF-858B-3BE5B4F792BF}"/>
          </ac:spMkLst>
        </pc:spChg>
        <pc:picChg chg="add mod">
          <ac:chgData name="Niccolò Balestrieri" userId="7a60089a59bd927c" providerId="LiveId" clId="{FEBBCF48-AE01-42BE-AEA5-27E5AB795CD9}" dt="2023-03-08T11:15:47.769" v="1253" actId="1076"/>
          <ac:picMkLst>
            <pc:docMk/>
            <pc:sldMk cId="2789510418" sldId="268"/>
            <ac:picMk id="5" creationId="{AB318EAD-2C1E-641D-AA73-8BA9BF21B056}"/>
          </ac:picMkLst>
        </pc:picChg>
        <pc:picChg chg="del">
          <ac:chgData name="Niccolò Balestrieri" userId="7a60089a59bd927c" providerId="LiveId" clId="{FEBBCF48-AE01-42BE-AEA5-27E5AB795CD9}" dt="2023-03-08T10:54:48.081" v="1100" actId="478"/>
          <ac:picMkLst>
            <pc:docMk/>
            <pc:sldMk cId="2789510418" sldId="268"/>
            <ac:picMk id="15" creationId="{5733107D-27D5-F49C-0081-8FB979B17A49}"/>
          </ac:picMkLst>
        </pc:picChg>
        <pc:picChg chg="del">
          <ac:chgData name="Niccolò Balestrieri" userId="7a60089a59bd927c" providerId="LiveId" clId="{FEBBCF48-AE01-42BE-AEA5-27E5AB795CD9}" dt="2023-03-08T10:54:48.813" v="1101" actId="478"/>
          <ac:picMkLst>
            <pc:docMk/>
            <pc:sldMk cId="2789510418" sldId="268"/>
            <ac:picMk id="17" creationId="{C1CB361E-56DA-93BC-F4D0-9C1A0DCC38C4}"/>
          </ac:picMkLst>
        </pc:picChg>
      </pc:sldChg>
      <pc:sldChg chg="delSp modSp add mod">
        <pc:chgData name="Niccolò Balestrieri" userId="7a60089a59bd927c" providerId="LiveId" clId="{FEBBCF48-AE01-42BE-AEA5-27E5AB795CD9}" dt="2023-03-08T11:51:26.290" v="1274" actId="478"/>
        <pc:sldMkLst>
          <pc:docMk/>
          <pc:sldMk cId="394262085" sldId="269"/>
        </pc:sldMkLst>
        <pc:spChg chg="mod">
          <ac:chgData name="Niccolò Balestrieri" userId="7a60089a59bd927c" providerId="LiveId" clId="{FEBBCF48-AE01-42BE-AEA5-27E5AB795CD9}" dt="2023-03-08T11:44:47.701" v="1258" actId="20577"/>
          <ac:spMkLst>
            <pc:docMk/>
            <pc:sldMk cId="394262085" sldId="269"/>
            <ac:spMk id="2" creationId="{0765CB5C-3DA3-4278-3C42-4017032908FA}"/>
          </ac:spMkLst>
        </pc:spChg>
        <pc:spChg chg="mod">
          <ac:chgData name="Niccolò Balestrieri" userId="7a60089a59bd927c" providerId="LiveId" clId="{FEBBCF48-AE01-42BE-AEA5-27E5AB795CD9}" dt="2023-03-08T11:51:15.360" v="1272" actId="20577"/>
          <ac:spMkLst>
            <pc:docMk/>
            <pc:sldMk cId="394262085" sldId="269"/>
            <ac:spMk id="3" creationId="{8619DB85-B635-B365-CE94-01D5EF494F01}"/>
          </ac:spMkLst>
        </pc:spChg>
        <pc:spChg chg="del">
          <ac:chgData name="Niccolò Balestrieri" userId="7a60089a59bd927c" providerId="LiveId" clId="{FEBBCF48-AE01-42BE-AEA5-27E5AB795CD9}" dt="2023-03-08T11:51:24.416" v="1273" actId="478"/>
          <ac:spMkLst>
            <pc:docMk/>
            <pc:sldMk cId="394262085" sldId="269"/>
            <ac:spMk id="8" creationId="{4EDD8B9F-B334-35E5-BECB-B08432AAAE47}"/>
          </ac:spMkLst>
        </pc:spChg>
        <pc:spChg chg="del">
          <ac:chgData name="Niccolò Balestrieri" userId="7a60089a59bd927c" providerId="LiveId" clId="{FEBBCF48-AE01-42BE-AEA5-27E5AB795CD9}" dt="2023-03-08T11:51:26.290" v="1274" actId="478"/>
          <ac:spMkLst>
            <pc:docMk/>
            <pc:sldMk cId="394262085" sldId="269"/>
            <ac:spMk id="9" creationId="{D994BBCC-BAB0-C2AF-858B-3BE5B4F792BF}"/>
          </ac:spMkLst>
        </pc:spChg>
        <pc:picChg chg="del mod">
          <ac:chgData name="Niccolò Balestrieri" userId="7a60089a59bd927c" providerId="LiveId" clId="{FEBBCF48-AE01-42BE-AEA5-27E5AB795CD9}" dt="2023-03-08T11:46:28.740" v="1260" actId="478"/>
          <ac:picMkLst>
            <pc:docMk/>
            <pc:sldMk cId="394262085" sldId="269"/>
            <ac:picMk id="15" creationId="{5733107D-27D5-F49C-0081-8FB979B17A49}"/>
          </ac:picMkLst>
        </pc:picChg>
        <pc:picChg chg="del">
          <ac:chgData name="Niccolò Balestrieri" userId="7a60089a59bd927c" providerId="LiveId" clId="{FEBBCF48-AE01-42BE-AEA5-27E5AB795CD9}" dt="2023-03-08T11:46:29.248" v="1261" actId="478"/>
          <ac:picMkLst>
            <pc:docMk/>
            <pc:sldMk cId="394262085" sldId="269"/>
            <ac:picMk id="17" creationId="{C1CB361E-56DA-93BC-F4D0-9C1A0DCC38C4}"/>
          </ac:picMkLst>
        </pc:picChg>
      </pc:sldChg>
      <pc:sldChg chg="addSp modSp add mod">
        <pc:chgData name="Niccolò Balestrieri" userId="7a60089a59bd927c" providerId="LiveId" clId="{FEBBCF48-AE01-42BE-AEA5-27E5AB795CD9}" dt="2023-03-08T11:57:54.553" v="1359" actId="14100"/>
        <pc:sldMkLst>
          <pc:docMk/>
          <pc:sldMk cId="3392824150" sldId="270"/>
        </pc:sldMkLst>
        <pc:spChg chg="mod">
          <ac:chgData name="Niccolò Balestrieri" userId="7a60089a59bd927c" providerId="LiveId" clId="{FEBBCF48-AE01-42BE-AEA5-27E5AB795CD9}" dt="2023-03-08T11:52:01.130" v="1296" actId="20577"/>
          <ac:spMkLst>
            <pc:docMk/>
            <pc:sldMk cId="3392824150" sldId="270"/>
            <ac:spMk id="2" creationId="{0765CB5C-3DA3-4278-3C42-4017032908FA}"/>
          </ac:spMkLst>
        </pc:spChg>
        <pc:spChg chg="mod">
          <ac:chgData name="Niccolò Balestrieri" userId="7a60089a59bd927c" providerId="LiveId" clId="{FEBBCF48-AE01-42BE-AEA5-27E5AB795CD9}" dt="2023-03-08T11:56:13.845" v="1337" actId="27636"/>
          <ac:spMkLst>
            <pc:docMk/>
            <pc:sldMk cId="3392824150" sldId="270"/>
            <ac:spMk id="3" creationId="{8619DB85-B635-B365-CE94-01D5EF494F01}"/>
          </ac:spMkLst>
        </pc:spChg>
        <pc:spChg chg="add mod">
          <ac:chgData name="Niccolò Balestrieri" userId="7a60089a59bd927c" providerId="LiveId" clId="{FEBBCF48-AE01-42BE-AEA5-27E5AB795CD9}" dt="2023-03-08T11:57:54.553" v="1359" actId="14100"/>
          <ac:spMkLst>
            <pc:docMk/>
            <pc:sldMk cId="3392824150" sldId="270"/>
            <ac:spMk id="4" creationId="{3789B673-86D7-6C7D-DB23-C88B3378C909}"/>
          </ac:spMkLst>
        </pc:spChg>
      </pc:sldChg>
      <pc:sldChg chg="modSp add del mod">
        <pc:chgData name="Niccolò Balestrieri" userId="7a60089a59bd927c" providerId="LiveId" clId="{FEBBCF48-AE01-42BE-AEA5-27E5AB795CD9}" dt="2023-03-08T11:52:21.250" v="1316" actId="47"/>
        <pc:sldMkLst>
          <pc:docMk/>
          <pc:sldMk cId="1621441435" sldId="271"/>
        </pc:sldMkLst>
        <pc:spChg chg="mod">
          <ac:chgData name="Niccolò Balestrieri" userId="7a60089a59bd927c" providerId="LiveId" clId="{FEBBCF48-AE01-42BE-AEA5-27E5AB795CD9}" dt="2023-03-08T11:52:11.689" v="1314" actId="20577"/>
          <ac:spMkLst>
            <pc:docMk/>
            <pc:sldMk cId="1621441435" sldId="271"/>
            <ac:spMk id="2" creationId="{0765CB5C-3DA3-4278-3C42-4017032908FA}"/>
          </ac:spMkLst>
        </pc:spChg>
      </pc:sldChg>
      <pc:sldChg chg="add">
        <pc:chgData name="Niccolò Balestrieri" userId="7a60089a59bd927c" providerId="LiveId" clId="{FEBBCF48-AE01-42BE-AEA5-27E5AB795CD9}" dt="2023-03-08T11:52:23.371" v="1317" actId="2890"/>
        <pc:sldMkLst>
          <pc:docMk/>
          <pc:sldMk cId="2852962686" sldId="271"/>
        </pc:sldMkLst>
      </pc:sldChg>
      <pc:sldChg chg="add">
        <pc:chgData name="Niccolò Balestrieri" userId="7a60089a59bd927c" providerId="LiveId" clId="{FEBBCF48-AE01-42BE-AEA5-27E5AB795CD9}" dt="2023-03-08T11:52:25.942" v="1318" actId="2890"/>
        <pc:sldMkLst>
          <pc:docMk/>
          <pc:sldMk cId="2789782427" sldId="27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A4DE6FA-9CD1-3C94-1F64-C97C7F8ECD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8EC25E8-4110-69A4-12D2-5F319745CA2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6738B-BAD3-4574-BB55-4023B0F29E08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FA61A31-7499-3805-70BF-E53D1D8A103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89E976-A9A3-36B2-076A-7EC3F20D5F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9203C-2793-4532-A5DF-797A9548383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688147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81262" y="1410404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63503" y="6346378"/>
            <a:ext cx="34579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Balestrieri Niccolò, professor: Piccardi Carlo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08/03/2023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2400" dirty="0"/>
              <a:t>Degree </a:t>
            </a:r>
            <a:r>
              <a:rPr lang="it-IT" sz="2400" dirty="0" err="1"/>
              <a:t>course</a:t>
            </a:r>
            <a:r>
              <a:rPr lang="it-IT" sz="2400" dirty="0"/>
              <a:t>:</a:t>
            </a:r>
          </a:p>
          <a:p>
            <a:pPr algn="ctr"/>
            <a:r>
              <a:rPr lang="it-IT" sz="2400" dirty="0"/>
              <a:t>Computer Science and Engineering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Project of Complessità nei sistemi e nelle reti</a:t>
            </a:r>
          </a:p>
          <a:p>
            <a:pPr algn="ctr"/>
            <a:endParaRPr lang="it-IT" dirty="0">
              <a:solidFill>
                <a:schemeClr val="bg1"/>
              </a:solidFill>
            </a:endParaRPr>
          </a:p>
          <a:p>
            <a:r>
              <a:rPr lang="it-IT" sz="1400" dirty="0">
                <a:solidFill>
                  <a:schemeClr val="bg1"/>
                </a:solidFill>
              </a:rPr>
              <a:t>Balestrieri Niccolò                                                                                            Milan, 7 March 2023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65CB5C-3DA3-4278-3C42-40170329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 err="1"/>
              <a:t>Centralities</a:t>
            </a:r>
            <a:endParaRPr lang="it-IT" sz="2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19DB85-B635-B365-CE94-01D5EF494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5"/>
            <a:ext cx="8323726" cy="353082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Now, the measures of centrality of the network will be reported</a:t>
            </a:r>
            <a:endParaRPr lang="it-IT" sz="1800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3789B673-86D7-6C7D-DB23-C88B3378C909}"/>
              </a:ext>
            </a:extLst>
          </p:cNvPr>
          <p:cNvSpPr txBox="1">
            <a:spLocks/>
          </p:cNvSpPr>
          <p:nvPr/>
        </p:nvSpPr>
        <p:spPr>
          <a:xfrm>
            <a:off x="381262" y="1937660"/>
            <a:ext cx="2165995" cy="3530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b="1" dirty="0" err="1"/>
              <a:t>Node</a:t>
            </a:r>
            <a:r>
              <a:rPr lang="it-IT" sz="1800" b="1" dirty="0"/>
              <a:t> </a:t>
            </a:r>
            <a:r>
              <a:rPr lang="it-IT" sz="1800" b="1" dirty="0" err="1"/>
              <a:t>Centrality</a:t>
            </a:r>
            <a:endParaRPr lang="it-IT" sz="1800" b="1" dirty="0"/>
          </a:p>
        </p:txBody>
      </p:sp>
    </p:spTree>
    <p:extLst>
      <p:ext uri="{BB962C8B-B14F-4D97-AF65-F5344CB8AC3E}">
        <p14:creationId xmlns:p14="http://schemas.microsoft.com/office/powerpoint/2010/main" val="3392824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65CB5C-3DA3-4278-3C42-40170329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 err="1"/>
              <a:t>Centralities</a:t>
            </a:r>
            <a:endParaRPr lang="it-IT" sz="2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19DB85-B635-B365-CE94-01D5EF494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5"/>
            <a:ext cx="8323726" cy="64962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Scale free</a:t>
            </a:r>
          </a:p>
        </p:txBody>
      </p:sp>
    </p:spTree>
    <p:extLst>
      <p:ext uri="{BB962C8B-B14F-4D97-AF65-F5344CB8AC3E}">
        <p14:creationId xmlns:p14="http://schemas.microsoft.com/office/powerpoint/2010/main" val="2852962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65CB5C-3DA3-4278-3C42-40170329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 err="1"/>
              <a:t>Centralities</a:t>
            </a:r>
            <a:endParaRPr lang="it-IT" sz="2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19DB85-B635-B365-CE94-01D5EF494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5"/>
            <a:ext cx="8323726" cy="64962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Scale free</a:t>
            </a:r>
          </a:p>
        </p:txBody>
      </p:sp>
    </p:spTree>
    <p:extLst>
      <p:ext uri="{BB962C8B-B14F-4D97-AF65-F5344CB8AC3E}">
        <p14:creationId xmlns:p14="http://schemas.microsoft.com/office/powerpoint/2010/main" val="2789782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0" dirty="0"/>
              <a:t>Context and objective of the project activity</a:t>
            </a:r>
            <a:endParaRPr lang="it-IT" sz="2000" b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1800" dirty="0"/>
              <a:t>Analysis of a </a:t>
            </a:r>
            <a:r>
              <a:rPr lang="it-IT" sz="1800" dirty="0" err="1"/>
              <a:t>graph</a:t>
            </a:r>
            <a:r>
              <a:rPr lang="it-IT" sz="1800" dirty="0"/>
              <a:t>, in the field of USA </a:t>
            </a:r>
            <a:r>
              <a:rPr lang="it-IT" sz="1800" dirty="0" err="1"/>
              <a:t>politcs</a:t>
            </a:r>
            <a:r>
              <a:rPr lang="it-IT" sz="1800" dirty="0"/>
              <a:t>: 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US" sz="1800" dirty="0"/>
              <a:t>using the tools provided during the course</a:t>
            </a:r>
            <a:endParaRPr lang="it-IT" sz="1800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Considerations on the results obtained</a:t>
            </a:r>
            <a:endParaRPr lang="it-IT" sz="1800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E50DA67-5477-71D7-04B8-1CB305540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085" y="2422653"/>
            <a:ext cx="5087829" cy="165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EEFC0C-E459-43A1-18EA-90DB4E34D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Dataset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2B4D35C-4516-2421-F5EA-03D136C89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37" y="1410404"/>
            <a:ext cx="8323726" cy="305649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Two different datasets were used, provided by the </a:t>
            </a:r>
            <a:r>
              <a:rPr lang="en-US" sz="1800" dirty="0" err="1"/>
              <a:t>konect</a:t>
            </a:r>
            <a:r>
              <a:rPr lang="en-US" sz="1800" dirty="0"/>
              <a:t> website:</a:t>
            </a:r>
          </a:p>
          <a:p>
            <a:pPr marL="1028700" lvl="1">
              <a:buFont typeface="Courier New" panose="02070309020205020404" pitchFamily="49" charset="0"/>
              <a:buChar char="o"/>
            </a:pPr>
            <a:r>
              <a:rPr lang="en-US" sz="1600" dirty="0"/>
              <a:t>Directed graph in csv format, representing a directed network contains front-page hyperlinks between blogs in the context of the 2004 US election</a:t>
            </a:r>
          </a:p>
          <a:p>
            <a:pPr marL="1028700" lvl="1">
              <a:buFont typeface="Courier New" panose="02070309020205020404" pitchFamily="49" charset="0"/>
              <a:buChar char="o"/>
            </a:pPr>
            <a:r>
              <a:rPr lang="en-US" sz="1600" dirty="0"/>
              <a:t>CSV file containing the list of all nodes and their political orientation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1248E5A-0D37-14A5-BCA8-E4D533918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931" y="3053274"/>
            <a:ext cx="1240222" cy="1240222"/>
          </a:xfrm>
          <a:prstGeom prst="rect">
            <a:avLst/>
          </a:prstGeom>
        </p:spPr>
      </p:pic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CC56D774-DB0C-CE3F-ABB4-6CD687BC1F0C}"/>
              </a:ext>
            </a:extLst>
          </p:cNvPr>
          <p:cNvSpPr txBox="1">
            <a:spLocks/>
          </p:cNvSpPr>
          <p:nvPr/>
        </p:nvSpPr>
        <p:spPr>
          <a:xfrm>
            <a:off x="417179" y="4923040"/>
            <a:ext cx="8323726" cy="840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/>
              <a:t>To carry out the analysis on the network, various operations were carried out on the two datasets</a:t>
            </a:r>
          </a:p>
        </p:txBody>
      </p:sp>
    </p:spTree>
    <p:extLst>
      <p:ext uri="{BB962C8B-B14F-4D97-AF65-F5344CB8AC3E}">
        <p14:creationId xmlns:p14="http://schemas.microsoft.com/office/powerpoint/2010/main" val="338193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5BD208-FAD5-3365-CE7F-6D82AB6CD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Components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27B06F-7512-BA4E-0895-89013A43F5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4"/>
            <a:ext cx="8323726" cy="154300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 component is a (maximal) connected subnetwork.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In this case, given that it is a direct network, I calculated the number of the strongly connected components and of the weakly connected components: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600" dirty="0"/>
              <a:t>SCC = 422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600" dirty="0"/>
              <a:t>WCC = 2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endParaRPr lang="it-IT" sz="1600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FFF9110-A650-D8D9-2851-E6CD3189F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930" y="2772828"/>
            <a:ext cx="3710153" cy="3289663"/>
          </a:xfrm>
          <a:prstGeom prst="rect">
            <a:avLst/>
          </a:prstGeom>
        </p:spPr>
      </p:pic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9B7F87DE-EA62-04D6-1CB5-E1504BCDD2E7}"/>
              </a:ext>
            </a:extLst>
          </p:cNvPr>
          <p:cNvSpPr txBox="1">
            <a:spLocks/>
          </p:cNvSpPr>
          <p:nvPr/>
        </p:nvSpPr>
        <p:spPr>
          <a:xfrm>
            <a:off x="5791200" y="3640825"/>
            <a:ext cx="3247697" cy="1543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85850" lvl="1" indent="-34290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FFCCFF"/>
                </a:solidFill>
              </a:rPr>
              <a:t>Pink</a:t>
            </a:r>
            <a:r>
              <a:rPr lang="it-IT" sz="1600" dirty="0"/>
              <a:t> = SCC</a:t>
            </a:r>
          </a:p>
          <a:p>
            <a:pPr marL="1085850" lvl="1" indent="-342900" algn="just">
              <a:buFont typeface="Courier New" panose="02070309020205020404" pitchFamily="49" charset="0"/>
              <a:buChar char="o"/>
            </a:pPr>
            <a:r>
              <a:rPr lang="it-IT" sz="1600" dirty="0">
                <a:solidFill>
                  <a:srgbClr val="00B050"/>
                </a:solidFill>
              </a:rPr>
              <a:t>Green</a:t>
            </a:r>
            <a:r>
              <a:rPr lang="it-IT" sz="1600" dirty="0"/>
              <a:t> = WCC</a:t>
            </a:r>
          </a:p>
        </p:txBody>
      </p:sp>
    </p:spTree>
    <p:extLst>
      <p:ext uri="{BB962C8B-B14F-4D97-AF65-F5344CB8AC3E}">
        <p14:creationId xmlns:p14="http://schemas.microsoft.com/office/powerpoint/2010/main" val="426692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7D0CD7-8B13-41EB-E45E-66B990304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Network </a:t>
            </a:r>
            <a:r>
              <a:rPr lang="it-IT" sz="2000" b="0" dirty="0" err="1"/>
              <a:t>properties</a:t>
            </a:r>
            <a:endParaRPr lang="it-IT" sz="2800" b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BE9180-E5AB-1133-3555-6CF0E4FCD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4"/>
            <a:ext cx="8323726" cy="129075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 connected network has several properties:</a:t>
            </a:r>
            <a:endParaRPr lang="it-IT" sz="1800" dirty="0"/>
          </a:p>
          <a:p>
            <a:pPr marL="1485900" lvl="2" indent="-342900">
              <a:buFont typeface="Courier New" panose="02070309020205020404" pitchFamily="49" charset="0"/>
              <a:buChar char="o"/>
            </a:pPr>
            <a:r>
              <a:rPr lang="it-IT" sz="1600" dirty="0"/>
              <a:t>The network </a:t>
            </a:r>
            <a:r>
              <a:rPr lang="it-IT" sz="1600" dirty="0" err="1"/>
              <a:t>diameter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equal</a:t>
            </a:r>
            <a:r>
              <a:rPr lang="it-IT" sz="1600" dirty="0"/>
              <a:t> to 9</a:t>
            </a:r>
          </a:p>
          <a:p>
            <a:pPr marL="1485900" lvl="2" indent="-342900">
              <a:buFont typeface="Courier New" panose="02070309020205020404" pitchFamily="49" charset="0"/>
              <a:buChar char="o"/>
            </a:pPr>
            <a:r>
              <a:rPr lang="it-IT" sz="1600" dirty="0"/>
              <a:t>The </a:t>
            </a:r>
            <a:r>
              <a:rPr lang="it-IT" sz="1600" dirty="0" err="1"/>
              <a:t>Average</a:t>
            </a:r>
            <a:r>
              <a:rPr lang="it-IT" sz="1600" dirty="0"/>
              <a:t> </a:t>
            </a:r>
            <a:r>
              <a:rPr lang="it-IT" sz="1600" dirty="0" err="1"/>
              <a:t>Path</a:t>
            </a:r>
            <a:r>
              <a:rPr lang="it-IT" sz="1600" dirty="0"/>
              <a:t> </a:t>
            </a:r>
            <a:r>
              <a:rPr lang="it-IT" sz="1600" dirty="0" err="1"/>
              <a:t>length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equal</a:t>
            </a:r>
            <a:r>
              <a:rPr lang="it-IT" sz="1600" dirty="0"/>
              <a:t> to 3,390</a:t>
            </a:r>
          </a:p>
          <a:p>
            <a:pPr marL="1485900" lvl="2" indent="-342900">
              <a:buFont typeface="Courier New" panose="02070309020205020404" pitchFamily="49" charset="0"/>
              <a:buChar char="o"/>
            </a:pPr>
            <a:r>
              <a:rPr lang="it-IT" sz="1600" dirty="0"/>
              <a:t>The </a:t>
            </a:r>
            <a:r>
              <a:rPr lang="it-IT" sz="1600" dirty="0" err="1"/>
              <a:t>Average</a:t>
            </a:r>
            <a:r>
              <a:rPr lang="it-IT" sz="1600" dirty="0"/>
              <a:t> Clustering </a:t>
            </a:r>
            <a:r>
              <a:rPr lang="it-IT" sz="1600" dirty="0" err="1"/>
              <a:t>coefficient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</a:t>
            </a:r>
            <a:r>
              <a:rPr lang="it-IT" sz="1600" dirty="0" err="1"/>
              <a:t>equal</a:t>
            </a:r>
            <a:r>
              <a:rPr lang="it-IT" sz="1600" dirty="0"/>
              <a:t> to 0,210</a:t>
            </a:r>
          </a:p>
          <a:p>
            <a:pPr marL="1485900" lvl="2" indent="-342900">
              <a:buFont typeface="Courier New" panose="02070309020205020404" pitchFamily="49" charset="0"/>
              <a:buChar char="o"/>
            </a:pPr>
            <a:endParaRPr lang="it-IT" sz="1600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79EE44A4-1C9D-2BC5-B58C-86D0FA8ADC27}"/>
              </a:ext>
            </a:extLst>
          </p:cNvPr>
          <p:cNvSpPr txBox="1">
            <a:spLocks/>
          </p:cNvSpPr>
          <p:nvPr/>
        </p:nvSpPr>
        <p:spPr>
          <a:xfrm>
            <a:off x="381262" y="2795753"/>
            <a:ext cx="5893414" cy="1361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This is a direct network so the degree is divided into: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US" sz="1600" dirty="0"/>
              <a:t>In- degree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US" sz="1600" dirty="0"/>
              <a:t>Out- degree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en-US" sz="1600" dirty="0"/>
              <a:t>Total degree, which is equal to 15,543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9392189-FA72-9BE3-485B-35378A578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035" y="3131996"/>
            <a:ext cx="3762703" cy="2870723"/>
          </a:xfrm>
          <a:prstGeom prst="rect">
            <a:avLst/>
          </a:prstGeom>
        </p:spPr>
      </p:pic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4122E6A6-9798-B550-F81F-2A296152783D}"/>
              </a:ext>
            </a:extLst>
          </p:cNvPr>
          <p:cNvSpPr txBox="1">
            <a:spLocks/>
          </p:cNvSpPr>
          <p:nvPr/>
        </p:nvSpPr>
        <p:spPr>
          <a:xfrm>
            <a:off x="381262" y="5146520"/>
            <a:ext cx="4716255" cy="602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The purple node is the one with the highest average degree</a:t>
            </a:r>
          </a:p>
        </p:txBody>
      </p:sp>
    </p:spTree>
    <p:extLst>
      <p:ext uri="{BB962C8B-B14F-4D97-AF65-F5344CB8AC3E}">
        <p14:creationId xmlns:p14="http://schemas.microsoft.com/office/powerpoint/2010/main" val="54625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AC6E95-034B-43C1-E644-173901714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Network</a:t>
            </a:r>
            <a:r>
              <a:rPr lang="it-IT" sz="1800" b="0" dirty="0"/>
              <a:t> </a:t>
            </a:r>
            <a:r>
              <a:rPr lang="it-IT" sz="2000" b="0" dirty="0" err="1"/>
              <a:t>properties</a:t>
            </a:r>
            <a:endParaRPr lang="it-IT" sz="1800" b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452A7A1-D977-9388-0C94-4A7FEFA7F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4"/>
            <a:ext cx="8323726" cy="386865"/>
          </a:xfrm>
        </p:spPr>
        <p:txBody>
          <a:bodyPr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/>
              <a:t>I decided to calculate the In- and Out- degree distributions and plot it all</a:t>
            </a:r>
            <a:endParaRPr lang="it-IT" sz="1800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3B2CD3CF-081C-1386-5204-4BFFFF1B6F46}"/>
              </a:ext>
            </a:extLst>
          </p:cNvPr>
          <p:cNvSpPr txBox="1">
            <a:spLocks/>
          </p:cNvSpPr>
          <p:nvPr/>
        </p:nvSpPr>
        <p:spPr>
          <a:xfrm>
            <a:off x="381262" y="1984437"/>
            <a:ext cx="4190738" cy="4143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b="1" dirty="0"/>
              <a:t>In-degree </a:t>
            </a:r>
            <a:r>
              <a:rPr lang="it-IT" sz="1800" b="1" dirty="0" err="1"/>
              <a:t>distribution</a:t>
            </a:r>
            <a:endParaRPr lang="it-IT" sz="1800" b="1" dirty="0"/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00016B2B-411F-5BF8-DC01-EBB1BFA42305}"/>
              </a:ext>
            </a:extLst>
          </p:cNvPr>
          <p:cNvSpPr txBox="1">
            <a:spLocks/>
          </p:cNvSpPr>
          <p:nvPr/>
        </p:nvSpPr>
        <p:spPr>
          <a:xfrm>
            <a:off x="4572000" y="1984437"/>
            <a:ext cx="4190738" cy="4143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800" b="1" dirty="0"/>
              <a:t>Out-degree </a:t>
            </a:r>
            <a:r>
              <a:rPr lang="it-IT" sz="1800" b="1" dirty="0" err="1"/>
              <a:t>distribution</a:t>
            </a:r>
            <a:endParaRPr lang="it-IT" sz="1800" b="1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D623465-210D-DD5B-AF81-D7421F897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80" y="2585545"/>
            <a:ext cx="4005101" cy="336253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4514048-26FE-BF8F-A409-180FE2725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381" y="2585544"/>
            <a:ext cx="3829976" cy="336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37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65CB5C-3DA3-4278-3C42-40170329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Network </a:t>
            </a:r>
            <a:r>
              <a:rPr lang="it-IT" sz="2000" b="0" dirty="0" err="1"/>
              <a:t>properties</a:t>
            </a:r>
            <a:endParaRPr lang="it-IT" sz="2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19DB85-B635-B365-CE94-01D5EF494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5"/>
            <a:ext cx="8323726" cy="649624"/>
          </a:xfrm>
        </p:spPr>
        <p:txBody>
          <a:bodyPr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1800" dirty="0" err="1"/>
              <a:t>Then</a:t>
            </a:r>
            <a:r>
              <a:rPr lang="it-IT" sz="1800" dirty="0"/>
              <a:t>, i </a:t>
            </a:r>
            <a:r>
              <a:rPr lang="it-IT" sz="1800" dirty="0" err="1"/>
              <a:t>also</a:t>
            </a:r>
            <a:r>
              <a:rPr lang="it-IT" sz="1800" dirty="0"/>
              <a:t> </a:t>
            </a:r>
            <a:r>
              <a:rPr lang="en-US" sz="1800" dirty="0"/>
              <a:t>calculate the In- and Out- degree cumulated distributions and plot it all</a:t>
            </a:r>
            <a:endParaRPr lang="it-IT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8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EDD8B9F-B334-35E5-BECB-B08432AAAE47}"/>
              </a:ext>
            </a:extLst>
          </p:cNvPr>
          <p:cNvSpPr txBox="1"/>
          <p:nvPr/>
        </p:nvSpPr>
        <p:spPr>
          <a:xfrm>
            <a:off x="493986" y="2196662"/>
            <a:ext cx="407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In-Degree </a:t>
            </a:r>
            <a:r>
              <a:rPr lang="it-IT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cumulated</a:t>
            </a:r>
            <a:r>
              <a:rPr lang="it-IT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  <a:endParaRPr lang="it-IT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994BBCC-BAB0-C2AF-858B-3BE5B4F792BF}"/>
              </a:ext>
            </a:extLst>
          </p:cNvPr>
          <p:cNvSpPr txBox="1"/>
          <p:nvPr/>
        </p:nvSpPr>
        <p:spPr>
          <a:xfrm>
            <a:off x="4579042" y="2196662"/>
            <a:ext cx="407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Out</a:t>
            </a:r>
            <a:r>
              <a:rPr lang="it-IT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-Degree </a:t>
            </a:r>
            <a:r>
              <a:rPr lang="it-IT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cumulated</a:t>
            </a:r>
            <a:r>
              <a:rPr lang="it-IT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  <a:endParaRPr lang="it-IT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5733107D-27D5-F49C-0081-8FB979B17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49" y="2677245"/>
            <a:ext cx="3847493" cy="3313651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C1CB361E-56DA-93BC-F4D0-9C1A0DCC3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240" y="2642821"/>
            <a:ext cx="3973617" cy="331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034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65CB5C-3DA3-4278-3C42-40170329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Network </a:t>
            </a:r>
            <a:r>
              <a:rPr lang="it-IT" sz="2000" b="0" dirty="0" err="1"/>
              <a:t>properties</a:t>
            </a:r>
            <a:endParaRPr lang="it-IT" sz="2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19DB85-B635-B365-CE94-01D5EF494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5"/>
            <a:ext cx="8323726" cy="649624"/>
          </a:xfrm>
        </p:spPr>
        <p:txBody>
          <a:bodyPr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it-IT" sz="1800" dirty="0"/>
              <a:t>T</a:t>
            </a:r>
            <a:r>
              <a:rPr lang="en-US" sz="1800" dirty="0"/>
              <a:t>o establish if the network was correlated, I decided to calculate the </a:t>
            </a:r>
            <a:r>
              <a:rPr lang="en-US" sz="1800" dirty="0" err="1"/>
              <a:t>assortivity</a:t>
            </a:r>
            <a:r>
              <a:rPr lang="en-US" sz="1800" dirty="0"/>
              <a:t> coefficient</a:t>
            </a:r>
            <a:endParaRPr lang="it-IT" sz="18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EDD8B9F-B334-35E5-BECB-B08432AAAE47}"/>
              </a:ext>
            </a:extLst>
          </p:cNvPr>
          <p:cNvSpPr txBox="1"/>
          <p:nvPr/>
        </p:nvSpPr>
        <p:spPr>
          <a:xfrm>
            <a:off x="4572000" y="3040907"/>
            <a:ext cx="457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assortivity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coefficient is equal to</a:t>
            </a:r>
          </a:p>
          <a:p>
            <a:pPr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-0,210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Network is disassortative</a:t>
            </a:r>
            <a:endParaRPr lang="it-IT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B318EAD-2C1E-641D-AA73-8BA9BF21B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70" y="2436439"/>
            <a:ext cx="366712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510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65CB5C-3DA3-4278-3C42-40170329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000" b="0" dirty="0"/>
              <a:t>Network model</a:t>
            </a:r>
            <a:endParaRPr lang="it-IT" sz="2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19DB85-B635-B365-CE94-01D5EF494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62" y="1410405"/>
            <a:ext cx="8323726" cy="64962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Scale free</a:t>
            </a:r>
          </a:p>
        </p:txBody>
      </p:sp>
    </p:spTree>
    <p:extLst>
      <p:ext uri="{BB962C8B-B14F-4D97-AF65-F5344CB8AC3E}">
        <p14:creationId xmlns:p14="http://schemas.microsoft.com/office/powerpoint/2010/main" val="394262085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345</Words>
  <Application>Microsoft Office PowerPoint</Application>
  <PresentationFormat>Presentazione su schermo (4:3)</PresentationFormat>
  <Paragraphs>61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Arial</vt:lpstr>
      <vt:lpstr>Calibri</vt:lpstr>
      <vt:lpstr>Courier New</vt:lpstr>
      <vt:lpstr>Wingdings</vt:lpstr>
      <vt:lpstr>POLI</vt:lpstr>
      <vt:lpstr>Titolo presentazione sottotitolo</vt:lpstr>
      <vt:lpstr>Context and objective of the project activity</vt:lpstr>
      <vt:lpstr>Dataset</vt:lpstr>
      <vt:lpstr>Components</vt:lpstr>
      <vt:lpstr>Network properties</vt:lpstr>
      <vt:lpstr>Network properties</vt:lpstr>
      <vt:lpstr>Network properties</vt:lpstr>
      <vt:lpstr>Network properties</vt:lpstr>
      <vt:lpstr>Network model</vt:lpstr>
      <vt:lpstr>Centralities</vt:lpstr>
      <vt:lpstr>Centralities</vt:lpstr>
      <vt:lpstr>Centralities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Niccolò Balestrieri</cp:lastModifiedBy>
  <cp:revision>25</cp:revision>
  <dcterms:created xsi:type="dcterms:W3CDTF">2015-05-26T12:27:57Z</dcterms:created>
  <dcterms:modified xsi:type="dcterms:W3CDTF">2023-03-08T12:06:08Z</dcterms:modified>
</cp:coreProperties>
</file>